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7"/>
  </p:notesMasterIdLst>
  <p:sldIdLst>
    <p:sldId id="267" r:id="rId3"/>
    <p:sldId id="264" r:id="rId4"/>
    <p:sldId id="265" r:id="rId5"/>
    <p:sldId id="266" r:id="rId6"/>
  </p:sldIdLst>
  <p:sldSz cx="9144000" cy="5143500" type="screen16x9"/>
  <p:notesSz cx="6858000" cy="9144000"/>
  <p:embeddedFontLst>
    <p:embeddedFont>
      <p:font typeface="Shadows Into Light" charset="0"/>
      <p:regular r:id="rId8"/>
    </p:embeddedFont>
    <p:embeddedFont>
      <p:font typeface="Escolar2" pitchFamily="2" charset="0"/>
      <p:regular r:id="rId9"/>
    </p:embeddedFont>
    <p:embeddedFont>
      <p:font typeface="Source Code Pro" pitchFamily="49" charset="0"/>
      <p:regular r:id="rId10"/>
      <p:bold r:id="rId11"/>
    </p:embeddedFont>
    <p:embeddedFont>
      <p:font typeface="Amatic SC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9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64811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/>
              <a:pPr/>
              <a:t>‹Nº›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3940012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/>
              <a:pPr/>
              <a:t>‹Nº›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192188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/>
              <a:pPr/>
              <a:t>‹Nº›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3188945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/>
              <a:pPr/>
              <a:t>‹Nº›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34880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/>
              <a:pPr/>
              <a:t>‹Nº›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148154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>
                <a:solidFill>
                  <a:srgbClr val="FFFFFF"/>
                </a:solidFill>
              </a:rPr>
              <a:pPr/>
              <a:t>‹Nº›</a:t>
            </a:fld>
            <a:endParaRPr lang="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688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/>
              <a:pPr/>
              <a:t>‹Nº›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3738548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/>
              <a:pPr/>
              <a:t>‹Nº›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1688955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/>
              <a:pPr/>
              <a:t>‹Nº›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3560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s"/>
              <a:pPr/>
              <a:t>‹Nº›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163424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‹Nº›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es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s" sz="1000">
                <a:solidFill>
                  <a:srgbClr val="21212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algn="r"/>
              <a:t>‹Nº›</a:t>
            </a:fld>
            <a:endParaRPr lang="es" sz="1000">
              <a:solidFill>
                <a:srgbClr val="21212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  <p:extLst>
      <p:ext uri="{BB962C8B-B14F-4D97-AF65-F5344CB8AC3E}">
        <p14:creationId xmlns:p14="http://schemas.microsoft.com/office/powerpoint/2010/main" val="140309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pFYrNQPkJY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Un beso redondo</a:t>
            </a:r>
          </a:p>
        </p:txBody>
      </p:sp>
      <p:sp>
        <p:nvSpPr>
          <p:cNvPr id="70" name="Shape 70">
            <a:hlinkClick r:id="rId3"/>
          </p:cNvPr>
          <p:cNvSpPr/>
          <p:nvPr/>
        </p:nvSpPr>
        <p:spPr>
          <a:xfrm>
            <a:off x="2127450" y="13153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" name="1 Rectángulo"/>
          <p:cNvSpPr/>
          <p:nvPr/>
        </p:nvSpPr>
        <p:spPr>
          <a:xfrm>
            <a:off x="4860032" y="267494"/>
            <a:ext cx="35509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https://www.youtube.com/v/pFYrNQPkJYg</a:t>
            </a:r>
          </a:p>
        </p:txBody>
      </p:sp>
    </p:spTree>
    <p:extLst>
      <p:ext uri="{BB962C8B-B14F-4D97-AF65-F5344CB8AC3E}">
        <p14:creationId xmlns:p14="http://schemas.microsoft.com/office/powerpoint/2010/main" val="23659997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de interconexión 46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dirty="0">
                <a:latin typeface="Escolar2" pitchFamily="2" charset="0"/>
              </a:rPr>
              <a:t>Quiero guardar en la caja de los besos de mi clase todos los besos que se dan en el vídeo. </a:t>
            </a:r>
          </a:p>
          <a:p>
            <a:pPr lvl="0">
              <a:spcBef>
                <a:spcPts val="0"/>
              </a:spcBef>
              <a:buNone/>
            </a:pPr>
            <a:r>
              <a:rPr lang="es" dirty="0">
                <a:latin typeface="Escolar2" pitchFamily="2" charset="0"/>
              </a:rPr>
              <a:t>Primero contamos los que dan los niños. ¿Cuántos son?</a:t>
            </a:r>
          </a:p>
          <a:p>
            <a:pPr lvl="0">
              <a:spcBef>
                <a:spcPts val="0"/>
              </a:spcBef>
              <a:buNone/>
            </a:pPr>
            <a:r>
              <a:rPr lang="es" dirty="0">
                <a:latin typeface="Escolar2" pitchFamily="2" charset="0"/>
              </a:rPr>
              <a:t>Ahora contamos los que dan los adultos. ¿Cuántos son?</a:t>
            </a:r>
          </a:p>
          <a:p>
            <a:pPr lvl="0">
              <a:spcBef>
                <a:spcPts val="0"/>
              </a:spcBef>
              <a:buNone/>
            </a:pPr>
            <a:r>
              <a:rPr lang="es" dirty="0">
                <a:latin typeface="Escolar2" pitchFamily="2" charset="0"/>
              </a:rPr>
              <a:t>En total, ¿Cuántos besos guardamos en la caja?</a:t>
            </a:r>
          </a:p>
          <a:p>
            <a:pPr lvl="0">
              <a:spcBef>
                <a:spcPts val="0"/>
              </a:spcBef>
              <a:buNone/>
            </a:pPr>
            <a:r>
              <a:rPr lang="es" dirty="0">
                <a:latin typeface="Escolar2" pitchFamily="2" charset="0"/>
              </a:rPr>
              <a:t>¿Cuántos besos dan más los adultos que los niños?</a:t>
            </a:r>
          </a:p>
          <a:p>
            <a:pPr lvl="0">
              <a:spcBef>
                <a:spcPts val="0"/>
              </a:spcBef>
              <a:buNone/>
            </a:pPr>
            <a:r>
              <a:rPr lang="es" dirty="0">
                <a:latin typeface="Escolar2" pitchFamily="2" charset="0"/>
              </a:rPr>
              <a:t>Ahora ponemos los datos en el siguiente gráfico:</a:t>
            </a:r>
          </a:p>
          <a:p>
            <a:pPr lvl="0">
              <a:spcBef>
                <a:spcPts val="0"/>
              </a:spcBef>
              <a:buNone/>
            </a:pPr>
            <a:endParaRPr dirty="0">
              <a:latin typeface="Escolar2" pitchFamily="2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Hacemos una Gráfica con los datos recogidos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DC8">
            <a:alpha val="38850"/>
          </a:srgbClr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rgbClr val="00FDC8">
              <a:alpha val="38850"/>
            </a:srgbClr>
          </a:solidFill>
          <a:ln w="9525" cap="flat" cmpd="sng">
            <a:solidFill>
              <a:srgbClr val="53130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 sz="4800">
                <a:solidFill>
                  <a:srgbClr val="531307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“Si no nos sale no pasa nada, lo volvemos a intentar”.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2700" y="2090050"/>
            <a:ext cx="2710649" cy="241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106</Words>
  <Application>Microsoft Office PowerPoint</Application>
  <PresentationFormat>Presentación en pantalla (16:9)</PresentationFormat>
  <Paragraphs>11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Shadows Into Light</vt:lpstr>
      <vt:lpstr>Escolar2</vt:lpstr>
      <vt:lpstr>Source Code Pro</vt:lpstr>
      <vt:lpstr>Amatic SC</vt:lpstr>
      <vt:lpstr>beach-day</vt:lpstr>
      <vt:lpstr>1_beach-day</vt:lpstr>
      <vt:lpstr>Un beso redondo</vt:lpstr>
      <vt:lpstr>de interconexión 46</vt:lpstr>
      <vt:lpstr>Hacemos una Gráfica con los datos recogidos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2º de primaria</dc:title>
  <dc:creator>Encina jardineria</dc:creator>
  <cp:lastModifiedBy>Derecho</cp:lastModifiedBy>
  <cp:revision>3</cp:revision>
  <dcterms:modified xsi:type="dcterms:W3CDTF">2016-06-06T18:16:56Z</dcterms:modified>
</cp:coreProperties>
</file>